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6" r:id="rId6"/>
    <p:sldId id="267" r:id="rId7"/>
    <p:sldId id="272" r:id="rId8"/>
    <p:sldId id="269" r:id="rId9"/>
    <p:sldId id="277" r:id="rId10"/>
    <p:sldId id="278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138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CEA68BC1-0214-475A-AAEB-F2C106BEDF3D}">
      <dgm:prSet custT="1"/>
      <dgm:spPr/>
      <dgm:t>
        <a:bodyPr rtlCol="0"/>
        <a:lstStyle/>
        <a:p>
          <a:pPr rtl="0"/>
          <a:r>
            <a:rPr lang="ru-RU" sz="2100" b="1" noProof="0" dirty="0" smtClean="0">
              <a:latin typeface="+mj-lt"/>
            </a:rPr>
            <a:t>Общая папка проекта</a:t>
          </a:r>
          <a:endParaRPr lang="ru-RU" sz="2100" b="1" noProof="0" dirty="0">
            <a:latin typeface="+mj-lt"/>
          </a:endParaRPr>
        </a:p>
      </dgm:t>
    </dgm:pt>
    <dgm:pt modelId="{D39F5498-D166-4D4F-959E-220D13F281F2}" type="parTrans" cxnId="{4A7F6715-186E-49A7-B901-131CC9610C6D}">
      <dgm:prSet/>
      <dgm:spPr/>
      <dgm:t>
        <a:bodyPr rtlCol="0"/>
        <a:lstStyle/>
        <a:p>
          <a:pPr rtl="0"/>
          <a:endParaRPr lang="ru-RU" noProof="0" dirty="0"/>
        </a:p>
      </dgm:t>
    </dgm:pt>
    <dgm:pt modelId="{D52D63DB-7300-43C9-9B4D-DCAB119753ED}" type="sibTrans" cxnId="{4A7F6715-186E-49A7-B901-131CC9610C6D}">
      <dgm:prSet/>
      <dgm:spPr/>
      <dgm:t>
        <a:bodyPr rtlCol="0"/>
        <a:lstStyle/>
        <a:p>
          <a:pPr rtl="0"/>
          <a:endParaRPr lang="ru-RU" noProof="0" dirty="0"/>
        </a:p>
      </dgm:t>
    </dgm:pt>
    <dgm:pt modelId="{6E78410F-604C-43A6-A991-1F6A0685C76E}">
      <dgm:prSet custT="1"/>
      <dgm:spPr/>
      <dgm:t>
        <a:bodyPr lIns="182880" tIns="182880" rIns="182880" bIns="182880" rtlCol="0"/>
        <a:lstStyle/>
        <a:p>
          <a:pPr marL="0" rtl="0">
            <a:lnSpc>
              <a:spcPct val="100000"/>
            </a:lnSpc>
            <a:buNone/>
          </a:pPr>
          <a:r>
            <a:rPr lang="ru-RU" sz="2000" b="0" i="0" noProof="0" dirty="0" smtClean="0"/>
            <a:t>В ней содержатся, основная страница сайта,  папки «</a:t>
          </a:r>
          <a:r>
            <a:rPr lang="en-US" sz="2000" b="0" i="0" noProof="0" dirty="0" smtClean="0"/>
            <a:t>images</a:t>
          </a:r>
          <a:r>
            <a:rPr lang="ru-RU" sz="2000" b="0" i="0" noProof="0" dirty="0" smtClean="0"/>
            <a:t>»</a:t>
          </a:r>
          <a:r>
            <a:rPr lang="en-US" sz="2000" b="0" i="0" noProof="0" dirty="0" smtClean="0"/>
            <a:t>, </a:t>
          </a:r>
          <a:r>
            <a:rPr lang="ru-RU" sz="2000" b="0" i="0" noProof="0" dirty="0" smtClean="0"/>
            <a:t>«</a:t>
          </a:r>
          <a:r>
            <a:rPr lang="en-US" sz="2000" b="0" i="0" noProof="0" dirty="0" smtClean="0"/>
            <a:t>data</a:t>
          </a:r>
          <a:r>
            <a:rPr lang="ru-RU" sz="2000" b="0" i="0" noProof="0" dirty="0" smtClean="0"/>
            <a:t>», «</a:t>
          </a:r>
          <a:r>
            <a:rPr lang="en-US" sz="2000" b="0" i="0" noProof="0" dirty="0" err="1" smtClean="0"/>
            <a:t>css</a:t>
          </a:r>
          <a:r>
            <a:rPr lang="ru-RU" sz="2000" b="0" i="0" noProof="0" dirty="0" smtClean="0"/>
            <a:t>», «</a:t>
          </a:r>
          <a:r>
            <a:rPr lang="en-US" sz="2000" b="0" i="0" noProof="0" dirty="0" err="1" smtClean="0"/>
            <a:t>js</a:t>
          </a:r>
          <a:r>
            <a:rPr lang="ru-RU" sz="2000" b="0" i="0" noProof="0" dirty="0" smtClean="0"/>
            <a:t>»</a:t>
          </a:r>
          <a:endParaRPr lang="ru-RU" sz="2000" noProof="0" dirty="0">
            <a:latin typeface="Calibri" charset="0"/>
            <a:ea typeface="Calibri" charset="0"/>
            <a:cs typeface="Calibri" charset="0"/>
          </a:endParaRPr>
        </a:p>
      </dgm:t>
    </dgm:pt>
    <dgm:pt modelId="{B87758DC-95B9-415D-8FA2-3A592F03EEB6}" type="parTrans" cxnId="{E6E94786-140A-4645-ACBD-B11A56308E02}">
      <dgm:prSet/>
      <dgm:spPr/>
      <dgm:t>
        <a:bodyPr rtlCol="0"/>
        <a:lstStyle/>
        <a:p>
          <a:pPr rtl="0"/>
          <a:endParaRPr lang="ru-RU" noProof="0" dirty="0"/>
        </a:p>
      </dgm:t>
    </dgm:pt>
    <dgm:pt modelId="{81ADE71D-3BBC-45B9-8FE7-89C53F21FB8E}" type="sibTrans" cxnId="{E6E94786-140A-4645-ACBD-B11A56308E02}">
      <dgm:prSet/>
      <dgm:spPr/>
      <dgm:t>
        <a:bodyPr rtlCol="0"/>
        <a:lstStyle/>
        <a:p>
          <a:pPr rtl="0"/>
          <a:endParaRPr lang="ru-RU" noProof="0" dirty="0"/>
        </a:p>
      </dgm:t>
    </dgm:pt>
    <dgm:pt modelId="{57B30C7E-2C98-474C-972A-4A9F013596F6}">
      <dgm:prSet custT="1"/>
      <dgm:spPr/>
      <dgm:t>
        <a:bodyPr rtlCol="0"/>
        <a:lstStyle/>
        <a:p>
          <a:pPr rtl="0"/>
          <a:r>
            <a:rPr lang="en-US" sz="2100" b="1" noProof="0" dirty="0" err="1" smtClean="0">
              <a:latin typeface="+mj-lt"/>
              <a:ea typeface="Calibri" charset="0"/>
              <a:cs typeface="Calibri" charset="0"/>
            </a:rPr>
            <a:t>Css</a:t>
          </a:r>
          <a:endParaRPr lang="ru-RU" sz="2100" b="1" noProof="0" dirty="0">
            <a:latin typeface="+mj-lt"/>
            <a:ea typeface="Calibri" charset="0"/>
            <a:cs typeface="Calibri" charset="0"/>
          </a:endParaRPr>
        </a:p>
      </dgm:t>
    </dgm:pt>
    <dgm:pt modelId="{3C56CB1B-7905-41E8-90E6-A55A14BA7821}" type="parTrans" cxnId="{13126A2F-129D-4762-93CF-9798949EB589}">
      <dgm:prSet/>
      <dgm:spPr/>
      <dgm:t>
        <a:bodyPr rtlCol="0"/>
        <a:lstStyle/>
        <a:p>
          <a:pPr rtl="0"/>
          <a:endParaRPr lang="ru-RU" noProof="0" dirty="0"/>
        </a:p>
      </dgm:t>
    </dgm:pt>
    <dgm:pt modelId="{7F14057D-1A20-4F64-A110-C77AC5F00602}" type="sibTrans" cxnId="{13126A2F-129D-4762-93CF-9798949EB589}">
      <dgm:prSet/>
      <dgm:spPr/>
      <dgm:t>
        <a:bodyPr rtlCol="0"/>
        <a:lstStyle/>
        <a:p>
          <a:pPr rtl="0"/>
          <a:endParaRPr lang="ru-RU" noProof="0" dirty="0"/>
        </a:p>
      </dgm:t>
    </dgm:pt>
    <dgm:pt modelId="{B45FF3C1-5A75-4E4C-B2B6-84B0FAC421C2}">
      <dgm:prSet custT="1"/>
      <dgm:spPr/>
      <dgm:t>
        <a:bodyPr lIns="182880" tIns="182880" rIns="182880" bIns="182880" rtlCol="0"/>
        <a:lstStyle/>
        <a:p>
          <a:pPr marL="0" rtl="0">
            <a:lnSpc>
              <a:spcPct val="100000"/>
            </a:lnSpc>
            <a:buNone/>
          </a:pPr>
          <a:r>
            <a:rPr lang="ru-RU" sz="2000" noProof="0" dirty="0" smtClean="0">
              <a:latin typeface="Calibri" charset="0"/>
              <a:ea typeface="Calibri" charset="0"/>
              <a:cs typeface="Calibri" charset="0"/>
            </a:rPr>
            <a:t>В папке содержится вся стилистика сайта, оформление каждой страницы</a:t>
          </a:r>
          <a:endParaRPr lang="ru-RU" sz="2000" noProof="0" dirty="0">
            <a:latin typeface="Calibri" charset="0"/>
            <a:ea typeface="Calibri" charset="0"/>
            <a:cs typeface="Calibri" charset="0"/>
          </a:endParaRPr>
        </a:p>
      </dgm:t>
    </dgm:pt>
    <dgm:pt modelId="{34A81C80-FF70-48EA-B442-BDB1EF403754}" type="parTrans" cxnId="{D6AF6FC0-4B56-4246-AC09-69D41F1CFC6B}">
      <dgm:prSet/>
      <dgm:spPr/>
      <dgm:t>
        <a:bodyPr rtlCol="0"/>
        <a:lstStyle/>
        <a:p>
          <a:pPr rtl="0"/>
          <a:endParaRPr lang="ru-RU" noProof="0" dirty="0"/>
        </a:p>
      </dgm:t>
    </dgm:pt>
    <dgm:pt modelId="{5B9815BA-8A8F-4251-B182-AD39A4FE26DD}" type="sibTrans" cxnId="{D6AF6FC0-4B56-4246-AC09-69D41F1CFC6B}">
      <dgm:prSet/>
      <dgm:spPr/>
      <dgm:t>
        <a:bodyPr rtlCol="0"/>
        <a:lstStyle/>
        <a:p>
          <a:pPr rtl="0"/>
          <a:endParaRPr lang="ru-RU" noProof="0" dirty="0"/>
        </a:p>
      </dgm:t>
    </dgm:pt>
    <dgm:pt modelId="{0A954AA6-C6B0-4271-8792-CCCE30CE7D69}">
      <dgm:prSet custT="1"/>
      <dgm:spPr/>
      <dgm:t>
        <a:bodyPr rtlCol="0"/>
        <a:lstStyle/>
        <a:p>
          <a:pPr rtl="0"/>
          <a:r>
            <a:rPr lang="en-US" sz="2100" b="1" noProof="0" dirty="0" smtClean="0">
              <a:latin typeface="+mj-lt"/>
              <a:ea typeface="Calibri" charset="0"/>
              <a:cs typeface="Calibri" charset="0"/>
            </a:rPr>
            <a:t>JS</a:t>
          </a:r>
          <a:endParaRPr lang="ru-RU" sz="2100" b="1" noProof="0" dirty="0">
            <a:latin typeface="+mj-lt"/>
            <a:ea typeface="Calibri" charset="0"/>
            <a:cs typeface="Calibri" charset="0"/>
          </a:endParaRPr>
        </a:p>
      </dgm:t>
    </dgm:pt>
    <dgm:pt modelId="{81CA91A9-12C9-4000-A833-6528B617CCA1}" type="parTrans" cxnId="{61DE8435-87FC-4ED8-A1D9-A0E36224C192}">
      <dgm:prSet/>
      <dgm:spPr/>
      <dgm:t>
        <a:bodyPr rtlCol="0"/>
        <a:lstStyle/>
        <a:p>
          <a:pPr rtl="0"/>
          <a:endParaRPr lang="ru-RU" noProof="0" dirty="0"/>
        </a:p>
      </dgm:t>
    </dgm:pt>
    <dgm:pt modelId="{7635DF39-FFCE-4F67-A43A-C3F7B847830D}" type="sibTrans" cxnId="{61DE8435-87FC-4ED8-A1D9-A0E36224C192}">
      <dgm:prSet/>
      <dgm:spPr/>
      <dgm:t>
        <a:bodyPr rtlCol="0"/>
        <a:lstStyle/>
        <a:p>
          <a:pPr rtl="0"/>
          <a:endParaRPr lang="ru-RU" noProof="0" dirty="0"/>
        </a:p>
      </dgm:t>
    </dgm:pt>
    <dgm:pt modelId="{838BD54C-88AD-40D7-AF5F-AB65EB0898A5}">
      <dgm:prSet custT="1"/>
      <dgm:spPr/>
      <dgm:t>
        <a:bodyPr lIns="182880" tIns="182880" rIns="182880" bIns="182880" rtlCol="0"/>
        <a:lstStyle/>
        <a:p>
          <a:pPr marL="0" rtl="0">
            <a:lnSpc>
              <a:spcPct val="100000"/>
            </a:lnSpc>
            <a:buNone/>
          </a:pPr>
          <a:r>
            <a:rPr lang="ru-RU" sz="2000" b="0" i="0" noProof="0" dirty="0" smtClean="0"/>
            <a:t>Содержится «интерактивный» функционал сайта</a:t>
          </a:r>
          <a:endParaRPr lang="ru-RU" sz="2000" noProof="0" dirty="0">
            <a:latin typeface="Calibri" charset="0"/>
            <a:ea typeface="Calibri" charset="0"/>
            <a:cs typeface="Calibri" charset="0"/>
          </a:endParaRPr>
        </a:p>
      </dgm:t>
    </dgm:pt>
    <dgm:pt modelId="{FD106F30-FED7-4A4D-9063-A51FC1861B8D}" type="parTrans" cxnId="{122438FB-0EB1-4DC7-B97A-C5EDE3236321}">
      <dgm:prSet/>
      <dgm:spPr/>
      <dgm:t>
        <a:bodyPr rtlCol="0"/>
        <a:lstStyle/>
        <a:p>
          <a:pPr rtl="0"/>
          <a:endParaRPr lang="ru-RU" noProof="0" dirty="0"/>
        </a:p>
      </dgm:t>
    </dgm:pt>
    <dgm:pt modelId="{C5AC6457-3C00-4583-9061-8DA5017D63FF}" type="sibTrans" cxnId="{122438FB-0EB1-4DC7-B97A-C5EDE3236321}">
      <dgm:prSet/>
      <dgm:spPr/>
      <dgm:t>
        <a:bodyPr rtlCol="0"/>
        <a:lstStyle/>
        <a:p>
          <a:pPr rtl="0"/>
          <a:endParaRPr lang="ru-RU" noProof="0" dirty="0"/>
        </a:p>
      </dgm:t>
    </dgm:pt>
    <dgm:pt modelId="{1E1BD5C7-7E98-4E9C-980A-6231C710F86D}">
      <dgm:prSet custT="1"/>
      <dgm:spPr/>
      <dgm:t>
        <a:bodyPr rtlCol="0"/>
        <a:lstStyle/>
        <a:p>
          <a:pPr rtl="0"/>
          <a:r>
            <a:rPr lang="en-US" sz="2100" b="1" noProof="0" dirty="0" smtClean="0">
              <a:latin typeface="+mj-lt"/>
              <a:ea typeface="Calibri" charset="0"/>
              <a:cs typeface="Calibri" charset="0"/>
            </a:rPr>
            <a:t>Images</a:t>
          </a:r>
          <a:endParaRPr lang="ru-RU" sz="2100" b="1" noProof="0" dirty="0">
            <a:latin typeface="+mj-lt"/>
            <a:ea typeface="Calibri" charset="0"/>
            <a:cs typeface="Calibri" charset="0"/>
          </a:endParaRPr>
        </a:p>
      </dgm:t>
    </dgm:pt>
    <dgm:pt modelId="{63D0BD99-D324-4743-A063-0F16264E6A03}" type="parTrans" cxnId="{F291143C-5080-4FD6-BEEA-B126FBAFEC70}">
      <dgm:prSet/>
      <dgm:spPr/>
      <dgm:t>
        <a:bodyPr rtlCol="0"/>
        <a:lstStyle/>
        <a:p>
          <a:pPr rtl="0"/>
          <a:endParaRPr lang="ru-RU" noProof="0" dirty="0"/>
        </a:p>
      </dgm:t>
    </dgm:pt>
    <dgm:pt modelId="{BDC49242-DD3A-494A-A4AF-E750AD6D3DAB}" type="sibTrans" cxnId="{F291143C-5080-4FD6-BEEA-B126FBAFEC70}">
      <dgm:prSet/>
      <dgm:spPr/>
      <dgm:t>
        <a:bodyPr rtlCol="0"/>
        <a:lstStyle/>
        <a:p>
          <a:pPr rtl="0"/>
          <a:endParaRPr lang="ru-RU" noProof="0" dirty="0"/>
        </a:p>
      </dgm:t>
    </dgm:pt>
    <dgm:pt modelId="{A0B60079-4AAF-49AC-8F08-8A2DFAEE29DB}">
      <dgm:prSet custT="1"/>
      <dgm:spPr/>
      <dgm:t>
        <a:bodyPr lIns="182880" tIns="182880" rIns="182880" bIns="182880" rtlCol="0"/>
        <a:lstStyle/>
        <a:p>
          <a:pPr marL="0" rtl="0">
            <a:lnSpc>
              <a:spcPct val="100000"/>
            </a:lnSpc>
            <a:buNone/>
          </a:pPr>
          <a:r>
            <a:rPr lang="ru-RU" sz="2000" b="0" i="0" noProof="0" dirty="0" smtClean="0"/>
            <a:t>Содержи изображения иконки сайта и основного фона</a:t>
          </a:r>
          <a:endParaRPr lang="ru-RU" sz="2000" noProof="0" dirty="0">
            <a:latin typeface="Calibri" charset="0"/>
            <a:ea typeface="Calibri" charset="0"/>
            <a:cs typeface="Calibri" charset="0"/>
          </a:endParaRPr>
        </a:p>
      </dgm:t>
    </dgm:pt>
    <dgm:pt modelId="{94E190C2-DE76-4E92-9B8B-12C8AC85398D}" type="parTrans" cxnId="{DA65D739-98AB-49B5-B28F-78D06B43157F}">
      <dgm:prSet/>
      <dgm:spPr/>
      <dgm:t>
        <a:bodyPr rtlCol="0"/>
        <a:lstStyle/>
        <a:p>
          <a:pPr rtl="0"/>
          <a:endParaRPr lang="ru-RU" noProof="0" dirty="0"/>
        </a:p>
      </dgm:t>
    </dgm:pt>
    <dgm:pt modelId="{B3783AFC-A7BD-4A0E-8A53-49FBB33EB50F}" type="sibTrans" cxnId="{DA65D739-98AB-49B5-B28F-78D06B43157F}">
      <dgm:prSet/>
      <dgm:spPr/>
      <dgm:t>
        <a:bodyPr rtlCol="0"/>
        <a:lstStyle/>
        <a:p>
          <a:pPr rtl="0"/>
          <a:endParaRPr lang="ru-RU" noProof="0" dirty="0"/>
        </a:p>
      </dgm:t>
    </dgm:pt>
    <dgm:pt modelId="{13416990-6629-4AE4-B0B2-7DE8418884DB}">
      <dgm:prSet custT="1"/>
      <dgm:spPr/>
      <dgm:t>
        <a:bodyPr rtlCol="0"/>
        <a:lstStyle/>
        <a:p>
          <a:pPr rtl="0"/>
          <a:r>
            <a:rPr lang="en-US" sz="2100" b="1" noProof="0" dirty="0" smtClean="0">
              <a:latin typeface="+mj-lt"/>
              <a:ea typeface="Calibri" charset="0"/>
              <a:cs typeface="Calibri" charset="0"/>
            </a:rPr>
            <a:t>Data</a:t>
          </a:r>
          <a:endParaRPr lang="ru-RU" sz="2100" b="1" noProof="0" dirty="0">
            <a:latin typeface="+mj-lt"/>
            <a:ea typeface="Calibri" charset="0"/>
            <a:cs typeface="Calibri" charset="0"/>
          </a:endParaRPr>
        </a:p>
      </dgm:t>
    </dgm:pt>
    <dgm:pt modelId="{180D8207-97DB-48B4-AFB6-E1571502D51D}" type="parTrans" cxnId="{88C7DEFE-ACEF-4A9F-B154-781CBBFCBE18}">
      <dgm:prSet/>
      <dgm:spPr/>
      <dgm:t>
        <a:bodyPr rtlCol="0"/>
        <a:lstStyle/>
        <a:p>
          <a:pPr rtl="0"/>
          <a:endParaRPr lang="ru-RU" noProof="0" dirty="0"/>
        </a:p>
      </dgm:t>
    </dgm:pt>
    <dgm:pt modelId="{355D6E8A-518E-4B49-955A-8C7CE0CBDA24}" type="sibTrans" cxnId="{88C7DEFE-ACEF-4A9F-B154-781CBBFCBE18}">
      <dgm:prSet/>
      <dgm:spPr/>
      <dgm:t>
        <a:bodyPr rtlCol="0"/>
        <a:lstStyle/>
        <a:p>
          <a:pPr rtl="0"/>
          <a:endParaRPr lang="ru-RU" noProof="0" dirty="0"/>
        </a:p>
      </dgm:t>
    </dgm:pt>
    <dgm:pt modelId="{8FE81FEC-2664-411F-AEB3-065F29F52751}">
      <dgm:prSet custT="1"/>
      <dgm:spPr/>
      <dgm:t>
        <a:bodyPr lIns="182880" tIns="182880" rIns="182880" bIns="182880" rtlCol="0"/>
        <a:lstStyle/>
        <a:p>
          <a:pPr marL="0" rtl="0">
            <a:lnSpc>
              <a:spcPct val="100000"/>
            </a:lnSpc>
            <a:buNone/>
          </a:pPr>
          <a:r>
            <a:rPr lang="ru-RU" sz="2000" noProof="0" dirty="0" smtClean="0">
              <a:latin typeface="Calibri" charset="0"/>
              <a:ea typeface="Calibri" charset="0"/>
              <a:cs typeface="Calibri" charset="0"/>
            </a:rPr>
            <a:t>Содержит </a:t>
          </a:r>
          <a:r>
            <a:rPr lang="en-US" sz="2000" noProof="0" dirty="0" smtClean="0">
              <a:latin typeface="Calibri" charset="0"/>
              <a:ea typeface="Calibri" charset="0"/>
              <a:cs typeface="Calibri" charset="0"/>
            </a:rPr>
            <a:t>html </a:t>
          </a:r>
          <a:r>
            <a:rPr lang="ru-RU" sz="2000" noProof="0" dirty="0" smtClean="0">
              <a:latin typeface="Calibri" charset="0"/>
              <a:ea typeface="Calibri" charset="0"/>
              <a:cs typeface="Calibri" charset="0"/>
            </a:rPr>
            <a:t>страницы кода сайта</a:t>
          </a:r>
          <a:endParaRPr lang="ru-RU" sz="2000" noProof="0" dirty="0">
            <a:latin typeface="Calibri" charset="0"/>
            <a:ea typeface="Calibri" charset="0"/>
            <a:cs typeface="Calibri" charset="0"/>
          </a:endParaRPr>
        </a:p>
      </dgm:t>
    </dgm:pt>
    <dgm:pt modelId="{BCBC007E-0269-421B-9C41-DE26D5C3A822}" type="parTrans" cxnId="{711E093C-AD42-45A4-8D40-A2D39702062E}">
      <dgm:prSet/>
      <dgm:spPr/>
      <dgm:t>
        <a:bodyPr rtlCol="0"/>
        <a:lstStyle/>
        <a:p>
          <a:pPr rtl="0"/>
          <a:endParaRPr lang="ru-RU" noProof="0" dirty="0"/>
        </a:p>
      </dgm:t>
    </dgm:pt>
    <dgm:pt modelId="{80230EB7-7230-4881-A631-309C07417378}" type="sibTrans" cxnId="{711E093C-AD42-45A4-8D40-A2D39702062E}">
      <dgm:prSet/>
      <dgm:spPr/>
      <dgm:t>
        <a:bodyPr rtlCol="0"/>
        <a:lstStyle/>
        <a:p>
          <a:pPr rtl="0"/>
          <a:endParaRPr lang="ru-RU" noProof="0" dirty="0"/>
        </a:p>
      </dgm:t>
    </dgm:pt>
    <dgm:pt modelId="{917788B4-4702-452B-A9BF-BD370AC7C91D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4C7622E-B3EE-4BFC-B751-4B261C400F01}" type="pres">
      <dgm:prSet presAssocID="{CEA68BC1-0214-475A-AAEB-F2C106BEDF3D}" presName="composite" presStyleCnt="0"/>
      <dgm:spPr/>
    </dgm:pt>
    <dgm:pt modelId="{80A1A6DF-0273-4C9F-A1CF-A320F9DB6FD1}" type="pres">
      <dgm:prSet presAssocID="{CEA68BC1-0214-475A-AAEB-F2C106BEDF3D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910C52EF-D1F5-4581-A150-24B263AF9343}" type="pres">
      <dgm:prSet presAssocID="{CEA68BC1-0214-475A-AAEB-F2C106BEDF3D}" presName="desTx" presStyleLbl="alignAccFollowNode1" presStyleIdx="0" presStyleCnt="5">
        <dgm:presLayoutVars/>
      </dgm:prSet>
      <dgm:spPr/>
      <dgm:t>
        <a:bodyPr/>
        <a:lstStyle/>
        <a:p>
          <a:endParaRPr lang="ru-RU"/>
        </a:p>
      </dgm:t>
    </dgm:pt>
    <dgm:pt modelId="{06DEF15E-2A95-4424-9CA3-93FFF5A22F97}" type="pres">
      <dgm:prSet presAssocID="{D52D63DB-7300-43C9-9B4D-DCAB119753ED}" presName="space" presStyleCnt="0"/>
      <dgm:spPr/>
    </dgm:pt>
    <dgm:pt modelId="{0D1CB9BF-C612-4FA5-A8ED-CBAA77D93857}" type="pres">
      <dgm:prSet presAssocID="{57B30C7E-2C98-474C-972A-4A9F013596F6}" presName="composite" presStyleCnt="0"/>
      <dgm:spPr/>
    </dgm:pt>
    <dgm:pt modelId="{1F484571-9C36-4EBC-94E8-740ECF59A9E8}" type="pres">
      <dgm:prSet presAssocID="{57B30C7E-2C98-474C-972A-4A9F013596F6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8382FB71-379A-4A42-BEC2-AAF439B565D5}" type="pres">
      <dgm:prSet presAssocID="{57B30C7E-2C98-474C-972A-4A9F013596F6}" presName="desTx" presStyleLbl="alignAccFollowNode1" presStyleIdx="1" presStyleCnt="5">
        <dgm:presLayoutVars/>
      </dgm:prSet>
      <dgm:spPr/>
      <dgm:t>
        <a:bodyPr/>
        <a:lstStyle/>
        <a:p>
          <a:endParaRPr lang="ru-RU"/>
        </a:p>
      </dgm:t>
    </dgm:pt>
    <dgm:pt modelId="{CEAD898F-DA15-46A5-A07C-10D30E78B5E8}" type="pres">
      <dgm:prSet presAssocID="{7F14057D-1A20-4F64-A110-C77AC5F00602}" presName="space" presStyleCnt="0"/>
      <dgm:spPr/>
    </dgm:pt>
    <dgm:pt modelId="{BEA164EE-1450-4AEB-9527-4E22FBF3C1A8}" type="pres">
      <dgm:prSet presAssocID="{0A954AA6-C6B0-4271-8792-CCCE30CE7D69}" presName="composite" presStyleCnt="0"/>
      <dgm:spPr/>
    </dgm:pt>
    <dgm:pt modelId="{6B33ABE5-CEF1-4B39-82C3-F1FC644C0A8F}" type="pres">
      <dgm:prSet presAssocID="{0A954AA6-C6B0-4271-8792-CCCE30CE7D69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D49AD3F7-B2B6-4709-A43B-C22DEB981B39}" type="pres">
      <dgm:prSet presAssocID="{0A954AA6-C6B0-4271-8792-CCCE30CE7D69}" presName="desTx" presStyleLbl="alignAccFollowNode1" presStyleIdx="2" presStyleCnt="5">
        <dgm:presLayoutVars/>
      </dgm:prSet>
      <dgm:spPr/>
      <dgm:t>
        <a:bodyPr/>
        <a:lstStyle/>
        <a:p>
          <a:endParaRPr lang="ru-RU"/>
        </a:p>
      </dgm:t>
    </dgm:pt>
    <dgm:pt modelId="{C83CA8A9-5873-4873-B14F-2F0E7FB2ABCC}" type="pres">
      <dgm:prSet presAssocID="{7635DF39-FFCE-4F67-A43A-C3F7B847830D}" presName="space" presStyleCnt="0"/>
      <dgm:spPr/>
    </dgm:pt>
    <dgm:pt modelId="{952DF76F-9AB8-4BB6-B004-372FA36D16E3}" type="pres">
      <dgm:prSet presAssocID="{1E1BD5C7-7E98-4E9C-980A-6231C710F86D}" presName="composite" presStyleCnt="0"/>
      <dgm:spPr/>
    </dgm:pt>
    <dgm:pt modelId="{4AE355A7-3A54-47B1-8CB5-F35120F77B1B}" type="pres">
      <dgm:prSet presAssocID="{1E1BD5C7-7E98-4E9C-980A-6231C710F86D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C0A30CE6-D937-498A-8D1C-AB49CDB4AE52}" type="pres">
      <dgm:prSet presAssocID="{1E1BD5C7-7E98-4E9C-980A-6231C710F86D}" presName="desTx" presStyleLbl="alignAccFollowNode1" presStyleIdx="3" presStyleCnt="5">
        <dgm:presLayoutVars/>
      </dgm:prSet>
      <dgm:spPr/>
      <dgm:t>
        <a:bodyPr/>
        <a:lstStyle/>
        <a:p>
          <a:endParaRPr lang="ru-RU"/>
        </a:p>
      </dgm:t>
    </dgm:pt>
    <dgm:pt modelId="{5F52C0BF-6756-4EC5-B609-DFC97E73A4A5}" type="pres">
      <dgm:prSet presAssocID="{BDC49242-DD3A-494A-A4AF-E750AD6D3DAB}" presName="space" presStyleCnt="0"/>
      <dgm:spPr/>
    </dgm:pt>
    <dgm:pt modelId="{F042507F-C824-490E-948D-BDF8D9C669BD}" type="pres">
      <dgm:prSet presAssocID="{13416990-6629-4AE4-B0B2-7DE8418884DB}" presName="composite" presStyleCnt="0"/>
      <dgm:spPr/>
    </dgm:pt>
    <dgm:pt modelId="{1D3D5FCC-5789-4468-99A6-5D6A676B6013}" type="pres">
      <dgm:prSet presAssocID="{13416990-6629-4AE4-B0B2-7DE8418884DB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44C7D37A-568B-4A53-88BE-8330DEF7D4A3}" type="pres">
      <dgm:prSet presAssocID="{13416990-6629-4AE4-B0B2-7DE8418884DB}" presName="desTx" presStyleLbl="alignAccFollowNode1" presStyleIdx="4" presStyleCnt="5">
        <dgm:presLayoutVars/>
      </dgm:prSet>
      <dgm:spPr/>
      <dgm:t>
        <a:bodyPr/>
        <a:lstStyle/>
        <a:p>
          <a:endParaRPr lang="ru-RU"/>
        </a:p>
      </dgm:t>
    </dgm:pt>
  </dgm:ptLst>
  <dgm:cxnLst>
    <dgm:cxn modelId="{7AF7564A-7BD3-438E-9B3C-14BD86824042}" type="presOf" srcId="{57B30C7E-2C98-474C-972A-4A9F013596F6}" destId="{1F484571-9C36-4EBC-94E8-740ECF59A9E8}" srcOrd="0" destOrd="0" presId="urn:microsoft.com/office/officeart/2016/7/layout/HorizontalActionList"/>
    <dgm:cxn modelId="{9C4BCC70-6D73-47C9-B488-C135FF971FCD}" type="presOf" srcId="{13416990-6629-4AE4-B0B2-7DE8418884DB}" destId="{1D3D5FCC-5789-4468-99A6-5D6A676B6013}" srcOrd="0" destOrd="0" presId="urn:microsoft.com/office/officeart/2016/7/layout/HorizontalActionList"/>
    <dgm:cxn modelId="{DA65D739-98AB-49B5-B28F-78D06B43157F}" srcId="{1E1BD5C7-7E98-4E9C-980A-6231C710F86D}" destId="{A0B60079-4AAF-49AC-8F08-8A2DFAEE29DB}" srcOrd="0" destOrd="0" parTransId="{94E190C2-DE76-4E92-9B8B-12C8AC85398D}" sibTransId="{B3783AFC-A7BD-4A0E-8A53-49FBB33EB50F}"/>
    <dgm:cxn modelId="{122438FB-0EB1-4DC7-B97A-C5EDE3236321}" srcId="{0A954AA6-C6B0-4271-8792-CCCE30CE7D69}" destId="{838BD54C-88AD-40D7-AF5F-AB65EB0898A5}" srcOrd="0" destOrd="0" parTransId="{FD106F30-FED7-4A4D-9063-A51FC1861B8D}" sibTransId="{C5AC6457-3C00-4583-9061-8DA5017D63FF}"/>
    <dgm:cxn modelId="{E440549C-0098-4200-80A6-FF88137F160F}" type="presOf" srcId="{0DD8915E-DC14-41D6-9BB5-F49E1C265163}" destId="{917788B4-4702-452B-A9BF-BD370AC7C91D}" srcOrd="0" destOrd="0" presId="urn:microsoft.com/office/officeart/2016/7/layout/HorizontalActionList"/>
    <dgm:cxn modelId="{77938B8A-5AD8-4A5E-A030-55E04EAC32E6}" type="presOf" srcId="{6E78410F-604C-43A6-A991-1F6A0685C76E}" destId="{910C52EF-D1F5-4581-A150-24B263AF9343}" srcOrd="0" destOrd="0" presId="urn:microsoft.com/office/officeart/2016/7/layout/HorizontalActionList"/>
    <dgm:cxn modelId="{13126A2F-129D-4762-93CF-9798949EB589}" srcId="{0DD8915E-DC14-41D6-9BB5-F49E1C265163}" destId="{57B30C7E-2C98-474C-972A-4A9F013596F6}" srcOrd="1" destOrd="0" parTransId="{3C56CB1B-7905-41E8-90E6-A55A14BA7821}" sibTransId="{7F14057D-1A20-4F64-A110-C77AC5F00602}"/>
    <dgm:cxn modelId="{E3F2F5EC-16B1-4C58-9182-F30E78C8D17D}" type="presOf" srcId="{CEA68BC1-0214-475A-AAEB-F2C106BEDF3D}" destId="{80A1A6DF-0273-4C9F-A1CF-A320F9DB6FD1}" srcOrd="0" destOrd="0" presId="urn:microsoft.com/office/officeart/2016/7/layout/HorizontalActionList"/>
    <dgm:cxn modelId="{B33405B2-B51D-4E21-BC61-F0A17B517544}" type="presOf" srcId="{A0B60079-4AAF-49AC-8F08-8A2DFAEE29DB}" destId="{C0A30CE6-D937-498A-8D1C-AB49CDB4AE52}" srcOrd="0" destOrd="0" presId="urn:microsoft.com/office/officeart/2016/7/layout/HorizontalActionList"/>
    <dgm:cxn modelId="{88C0D421-0F9D-49BA-8817-FC936CC87FAC}" type="presOf" srcId="{B45FF3C1-5A75-4E4C-B2B6-84B0FAC421C2}" destId="{8382FB71-379A-4A42-BEC2-AAF439B565D5}" srcOrd="0" destOrd="0" presId="urn:microsoft.com/office/officeart/2016/7/layout/HorizontalActionList"/>
    <dgm:cxn modelId="{B4983ACB-8E8C-4A2A-9B18-8617D7E17A77}" type="presOf" srcId="{838BD54C-88AD-40D7-AF5F-AB65EB0898A5}" destId="{D49AD3F7-B2B6-4709-A43B-C22DEB981B39}" srcOrd="0" destOrd="0" presId="urn:microsoft.com/office/officeart/2016/7/layout/HorizontalActionList"/>
    <dgm:cxn modelId="{61DE8435-87FC-4ED8-A1D9-A0E36224C192}" srcId="{0DD8915E-DC14-41D6-9BB5-F49E1C265163}" destId="{0A954AA6-C6B0-4271-8792-CCCE30CE7D69}" srcOrd="2" destOrd="0" parTransId="{81CA91A9-12C9-4000-A833-6528B617CCA1}" sibTransId="{7635DF39-FFCE-4F67-A43A-C3F7B847830D}"/>
    <dgm:cxn modelId="{E6E94786-140A-4645-ACBD-B11A56308E02}" srcId="{CEA68BC1-0214-475A-AAEB-F2C106BEDF3D}" destId="{6E78410F-604C-43A6-A991-1F6A0685C76E}" srcOrd="0" destOrd="0" parTransId="{B87758DC-95B9-415D-8FA2-3A592F03EEB6}" sibTransId="{81ADE71D-3BBC-45B9-8FE7-89C53F21FB8E}"/>
    <dgm:cxn modelId="{6AFDC150-9F77-4A36-A180-B36F17F720D5}" type="presOf" srcId="{1E1BD5C7-7E98-4E9C-980A-6231C710F86D}" destId="{4AE355A7-3A54-47B1-8CB5-F35120F77B1B}" srcOrd="0" destOrd="0" presId="urn:microsoft.com/office/officeart/2016/7/layout/HorizontalActionList"/>
    <dgm:cxn modelId="{F287A5D1-1293-47FF-AD35-F35BD7DB7217}" type="presOf" srcId="{8FE81FEC-2664-411F-AEB3-065F29F52751}" destId="{44C7D37A-568B-4A53-88BE-8330DEF7D4A3}" srcOrd="0" destOrd="0" presId="urn:microsoft.com/office/officeart/2016/7/layout/HorizontalActionList"/>
    <dgm:cxn modelId="{9AF54BDB-DAB3-4B24-A529-369FFC39451F}" type="presOf" srcId="{0A954AA6-C6B0-4271-8792-CCCE30CE7D69}" destId="{6B33ABE5-CEF1-4B39-82C3-F1FC644C0A8F}" srcOrd="0" destOrd="0" presId="urn:microsoft.com/office/officeart/2016/7/layout/HorizontalActionList"/>
    <dgm:cxn modelId="{4A7F6715-186E-49A7-B901-131CC9610C6D}" srcId="{0DD8915E-DC14-41D6-9BB5-F49E1C265163}" destId="{CEA68BC1-0214-475A-AAEB-F2C106BEDF3D}" srcOrd="0" destOrd="0" parTransId="{D39F5498-D166-4D4F-959E-220D13F281F2}" sibTransId="{D52D63DB-7300-43C9-9B4D-DCAB119753ED}"/>
    <dgm:cxn modelId="{711E093C-AD42-45A4-8D40-A2D39702062E}" srcId="{13416990-6629-4AE4-B0B2-7DE8418884DB}" destId="{8FE81FEC-2664-411F-AEB3-065F29F52751}" srcOrd="0" destOrd="0" parTransId="{BCBC007E-0269-421B-9C41-DE26D5C3A822}" sibTransId="{80230EB7-7230-4881-A631-309C07417378}"/>
    <dgm:cxn modelId="{D6AF6FC0-4B56-4246-AC09-69D41F1CFC6B}" srcId="{57B30C7E-2C98-474C-972A-4A9F013596F6}" destId="{B45FF3C1-5A75-4E4C-B2B6-84B0FAC421C2}" srcOrd="0" destOrd="0" parTransId="{34A81C80-FF70-48EA-B442-BDB1EF403754}" sibTransId="{5B9815BA-8A8F-4251-B182-AD39A4FE26DD}"/>
    <dgm:cxn modelId="{88C7DEFE-ACEF-4A9F-B154-781CBBFCBE18}" srcId="{0DD8915E-DC14-41D6-9BB5-F49E1C265163}" destId="{13416990-6629-4AE4-B0B2-7DE8418884DB}" srcOrd="4" destOrd="0" parTransId="{180D8207-97DB-48B4-AFB6-E1571502D51D}" sibTransId="{355D6E8A-518E-4B49-955A-8C7CE0CBDA24}"/>
    <dgm:cxn modelId="{F291143C-5080-4FD6-BEEA-B126FBAFEC70}" srcId="{0DD8915E-DC14-41D6-9BB5-F49E1C265163}" destId="{1E1BD5C7-7E98-4E9C-980A-6231C710F86D}" srcOrd="3" destOrd="0" parTransId="{63D0BD99-D324-4743-A063-0F16264E6A03}" sibTransId="{BDC49242-DD3A-494A-A4AF-E750AD6D3DAB}"/>
    <dgm:cxn modelId="{33ECD332-58AF-4E88-A500-D1240A9110AD}" type="presParOf" srcId="{917788B4-4702-452B-A9BF-BD370AC7C91D}" destId="{54C7622E-B3EE-4BFC-B751-4B261C400F01}" srcOrd="0" destOrd="0" presId="urn:microsoft.com/office/officeart/2016/7/layout/HorizontalActionList"/>
    <dgm:cxn modelId="{235818C5-3573-4908-AEE0-3A7896555462}" type="presParOf" srcId="{54C7622E-B3EE-4BFC-B751-4B261C400F01}" destId="{80A1A6DF-0273-4C9F-A1CF-A320F9DB6FD1}" srcOrd="0" destOrd="0" presId="urn:microsoft.com/office/officeart/2016/7/layout/HorizontalActionList"/>
    <dgm:cxn modelId="{33438145-C485-436C-AD90-2BC58FD45BD2}" type="presParOf" srcId="{54C7622E-B3EE-4BFC-B751-4B261C400F01}" destId="{910C52EF-D1F5-4581-A150-24B263AF9343}" srcOrd="1" destOrd="0" presId="urn:microsoft.com/office/officeart/2016/7/layout/HorizontalActionList"/>
    <dgm:cxn modelId="{0EA76779-6AA3-4942-8892-7B9CDEB74548}" type="presParOf" srcId="{917788B4-4702-452B-A9BF-BD370AC7C91D}" destId="{06DEF15E-2A95-4424-9CA3-93FFF5A22F97}" srcOrd="1" destOrd="0" presId="urn:microsoft.com/office/officeart/2016/7/layout/HorizontalActionList"/>
    <dgm:cxn modelId="{57A61824-4682-4CED-A1C9-A568972EE94D}" type="presParOf" srcId="{917788B4-4702-452B-A9BF-BD370AC7C91D}" destId="{0D1CB9BF-C612-4FA5-A8ED-CBAA77D93857}" srcOrd="2" destOrd="0" presId="urn:microsoft.com/office/officeart/2016/7/layout/HorizontalActionList"/>
    <dgm:cxn modelId="{7A2FA531-FB20-457D-BFF0-44C485415D15}" type="presParOf" srcId="{0D1CB9BF-C612-4FA5-A8ED-CBAA77D93857}" destId="{1F484571-9C36-4EBC-94E8-740ECF59A9E8}" srcOrd="0" destOrd="0" presId="urn:microsoft.com/office/officeart/2016/7/layout/HorizontalActionList"/>
    <dgm:cxn modelId="{9BCEDA81-6667-4C17-AFA8-2C42082BF207}" type="presParOf" srcId="{0D1CB9BF-C612-4FA5-A8ED-CBAA77D93857}" destId="{8382FB71-379A-4A42-BEC2-AAF439B565D5}" srcOrd="1" destOrd="0" presId="urn:microsoft.com/office/officeart/2016/7/layout/HorizontalActionList"/>
    <dgm:cxn modelId="{5A057344-D843-4EDB-84B0-60D5D1347B9F}" type="presParOf" srcId="{917788B4-4702-452B-A9BF-BD370AC7C91D}" destId="{CEAD898F-DA15-46A5-A07C-10D30E78B5E8}" srcOrd="3" destOrd="0" presId="urn:microsoft.com/office/officeart/2016/7/layout/HorizontalActionList"/>
    <dgm:cxn modelId="{8508FC8E-9136-4A97-9AA3-FFDDDB3B40AE}" type="presParOf" srcId="{917788B4-4702-452B-A9BF-BD370AC7C91D}" destId="{BEA164EE-1450-4AEB-9527-4E22FBF3C1A8}" srcOrd="4" destOrd="0" presId="urn:microsoft.com/office/officeart/2016/7/layout/HorizontalActionList"/>
    <dgm:cxn modelId="{657D2BC0-01E3-4AB6-A185-AF8A8BDB41EA}" type="presParOf" srcId="{BEA164EE-1450-4AEB-9527-4E22FBF3C1A8}" destId="{6B33ABE5-CEF1-4B39-82C3-F1FC644C0A8F}" srcOrd="0" destOrd="0" presId="urn:microsoft.com/office/officeart/2016/7/layout/HorizontalActionList"/>
    <dgm:cxn modelId="{D58411C6-0DF5-4662-9901-DA23240E83B9}" type="presParOf" srcId="{BEA164EE-1450-4AEB-9527-4E22FBF3C1A8}" destId="{D49AD3F7-B2B6-4709-A43B-C22DEB981B39}" srcOrd="1" destOrd="0" presId="urn:microsoft.com/office/officeart/2016/7/layout/HorizontalActionList"/>
    <dgm:cxn modelId="{3F6A4F5F-E2A5-4931-86E6-12BB70DD5E96}" type="presParOf" srcId="{917788B4-4702-452B-A9BF-BD370AC7C91D}" destId="{C83CA8A9-5873-4873-B14F-2F0E7FB2ABCC}" srcOrd="5" destOrd="0" presId="urn:microsoft.com/office/officeart/2016/7/layout/HorizontalActionList"/>
    <dgm:cxn modelId="{4C32C92D-DDF9-49A1-AF89-0235CF9C71B7}" type="presParOf" srcId="{917788B4-4702-452B-A9BF-BD370AC7C91D}" destId="{952DF76F-9AB8-4BB6-B004-372FA36D16E3}" srcOrd="6" destOrd="0" presId="urn:microsoft.com/office/officeart/2016/7/layout/HorizontalActionList"/>
    <dgm:cxn modelId="{57417539-B51B-4234-AEE5-F533ECC107BB}" type="presParOf" srcId="{952DF76F-9AB8-4BB6-B004-372FA36D16E3}" destId="{4AE355A7-3A54-47B1-8CB5-F35120F77B1B}" srcOrd="0" destOrd="0" presId="urn:microsoft.com/office/officeart/2016/7/layout/HorizontalActionList"/>
    <dgm:cxn modelId="{17742994-33B7-461E-8138-938D77B15D79}" type="presParOf" srcId="{952DF76F-9AB8-4BB6-B004-372FA36D16E3}" destId="{C0A30CE6-D937-498A-8D1C-AB49CDB4AE52}" srcOrd="1" destOrd="0" presId="urn:microsoft.com/office/officeart/2016/7/layout/HorizontalActionList"/>
    <dgm:cxn modelId="{63E4F875-88CC-449C-98C8-8CCD36740115}" type="presParOf" srcId="{917788B4-4702-452B-A9BF-BD370AC7C91D}" destId="{5F52C0BF-6756-4EC5-B609-DFC97E73A4A5}" srcOrd="7" destOrd="0" presId="urn:microsoft.com/office/officeart/2016/7/layout/HorizontalActionList"/>
    <dgm:cxn modelId="{008A04F8-CCA8-463D-A028-8F7B8B5DED82}" type="presParOf" srcId="{917788B4-4702-452B-A9BF-BD370AC7C91D}" destId="{F042507F-C824-490E-948D-BDF8D9C669BD}" srcOrd="8" destOrd="0" presId="urn:microsoft.com/office/officeart/2016/7/layout/HorizontalActionList"/>
    <dgm:cxn modelId="{1AE7904C-A54A-4252-8559-6AFDB410BC10}" type="presParOf" srcId="{F042507F-C824-490E-948D-BDF8D9C669BD}" destId="{1D3D5FCC-5789-4468-99A6-5D6A676B6013}" srcOrd="0" destOrd="0" presId="urn:microsoft.com/office/officeart/2016/7/layout/HorizontalActionList"/>
    <dgm:cxn modelId="{52C4214A-785F-4BE4-BD04-5A0C4ABD5272}" type="presParOf" srcId="{F042507F-C824-490E-948D-BDF8D9C669BD}" destId="{44C7D37A-568B-4A53-88BE-8330DEF7D4A3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1A6DF-0273-4C9F-A1CF-A320F9DB6FD1}">
      <dsp:nvSpPr>
        <dsp:cNvPr id="0" name=""/>
        <dsp:cNvSpPr/>
      </dsp:nvSpPr>
      <dsp:spPr>
        <a:xfrm>
          <a:off x="15499" y="713004"/>
          <a:ext cx="2087524" cy="6262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961" tIns="164961" rIns="164961" bIns="164961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kern="1200" noProof="0" dirty="0" smtClean="0">
              <a:latin typeface="+mj-lt"/>
            </a:rPr>
            <a:t>Общая папка проекта</a:t>
          </a:r>
          <a:endParaRPr lang="ru-RU" sz="2100" b="1" kern="1200" noProof="0" dirty="0">
            <a:latin typeface="+mj-lt"/>
          </a:endParaRPr>
        </a:p>
      </dsp:txBody>
      <dsp:txXfrm>
        <a:off x="15499" y="713004"/>
        <a:ext cx="2087524" cy="626257"/>
      </dsp:txXfrm>
    </dsp:sp>
    <dsp:sp modelId="{910C52EF-D1F5-4581-A150-24B263AF9343}">
      <dsp:nvSpPr>
        <dsp:cNvPr id="0" name=""/>
        <dsp:cNvSpPr/>
      </dsp:nvSpPr>
      <dsp:spPr>
        <a:xfrm>
          <a:off x="15499" y="1339261"/>
          <a:ext cx="2087524" cy="27435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noProof="0" dirty="0" smtClean="0"/>
            <a:t>В ней содержатся, основная страница сайта,  папки «</a:t>
          </a:r>
          <a:r>
            <a:rPr lang="en-US" sz="2000" b="0" i="0" kern="1200" noProof="0" dirty="0" smtClean="0"/>
            <a:t>images</a:t>
          </a:r>
          <a:r>
            <a:rPr lang="ru-RU" sz="2000" b="0" i="0" kern="1200" noProof="0" dirty="0" smtClean="0"/>
            <a:t>»</a:t>
          </a:r>
          <a:r>
            <a:rPr lang="en-US" sz="2000" b="0" i="0" kern="1200" noProof="0" dirty="0" smtClean="0"/>
            <a:t>, </a:t>
          </a:r>
          <a:r>
            <a:rPr lang="ru-RU" sz="2000" b="0" i="0" kern="1200" noProof="0" dirty="0" smtClean="0"/>
            <a:t>«</a:t>
          </a:r>
          <a:r>
            <a:rPr lang="en-US" sz="2000" b="0" i="0" kern="1200" noProof="0" dirty="0" smtClean="0"/>
            <a:t>data</a:t>
          </a:r>
          <a:r>
            <a:rPr lang="ru-RU" sz="2000" b="0" i="0" kern="1200" noProof="0" dirty="0" smtClean="0"/>
            <a:t>», «</a:t>
          </a:r>
          <a:r>
            <a:rPr lang="en-US" sz="2000" b="0" i="0" kern="1200" noProof="0" dirty="0" err="1" smtClean="0"/>
            <a:t>css</a:t>
          </a:r>
          <a:r>
            <a:rPr lang="ru-RU" sz="2000" b="0" i="0" kern="1200" noProof="0" dirty="0" smtClean="0"/>
            <a:t>», «</a:t>
          </a:r>
          <a:r>
            <a:rPr lang="en-US" sz="2000" b="0" i="0" kern="1200" noProof="0" dirty="0" err="1" smtClean="0"/>
            <a:t>js</a:t>
          </a:r>
          <a:r>
            <a:rPr lang="ru-RU" sz="2000" b="0" i="0" kern="1200" noProof="0" dirty="0" smtClean="0"/>
            <a:t>»</a:t>
          </a:r>
          <a:endParaRPr lang="ru-RU" sz="20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15499" y="1339261"/>
        <a:ext cx="2087524" cy="2743570"/>
      </dsp:txXfrm>
    </dsp:sp>
    <dsp:sp modelId="{1F484571-9C36-4EBC-94E8-740ECF59A9E8}">
      <dsp:nvSpPr>
        <dsp:cNvPr id="0" name=""/>
        <dsp:cNvSpPr/>
      </dsp:nvSpPr>
      <dsp:spPr>
        <a:xfrm>
          <a:off x="2210812" y="713004"/>
          <a:ext cx="2087524" cy="626257"/>
        </a:xfrm>
        <a:prstGeom prst="rect">
          <a:avLst/>
        </a:prstGeom>
        <a:solidFill>
          <a:schemeClr val="accent2">
            <a:hueOff val="469008"/>
            <a:satOff val="8545"/>
            <a:lumOff val="1863"/>
            <a:alphaOff val="0"/>
          </a:schemeClr>
        </a:solidFill>
        <a:ln w="12700" cap="flat" cmpd="sng" algn="ctr">
          <a:solidFill>
            <a:schemeClr val="accent2">
              <a:hueOff val="469008"/>
              <a:satOff val="8545"/>
              <a:lumOff val="1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961" tIns="164961" rIns="164961" bIns="164961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noProof="0" dirty="0" err="1" smtClean="0">
              <a:latin typeface="+mj-lt"/>
              <a:ea typeface="Calibri" charset="0"/>
              <a:cs typeface="Calibri" charset="0"/>
            </a:rPr>
            <a:t>Css</a:t>
          </a:r>
          <a:endParaRPr lang="ru-RU" sz="2100" b="1" kern="1200" noProof="0" dirty="0">
            <a:latin typeface="+mj-lt"/>
            <a:ea typeface="Calibri" charset="0"/>
            <a:cs typeface="Calibri" charset="0"/>
          </a:endParaRPr>
        </a:p>
      </dsp:txBody>
      <dsp:txXfrm>
        <a:off x="2210812" y="713004"/>
        <a:ext cx="2087524" cy="626257"/>
      </dsp:txXfrm>
    </dsp:sp>
    <dsp:sp modelId="{8382FB71-379A-4A42-BEC2-AAF439B565D5}">
      <dsp:nvSpPr>
        <dsp:cNvPr id="0" name=""/>
        <dsp:cNvSpPr/>
      </dsp:nvSpPr>
      <dsp:spPr>
        <a:xfrm>
          <a:off x="2210812" y="1339261"/>
          <a:ext cx="2087524" cy="2743570"/>
        </a:xfrm>
        <a:prstGeom prst="rect">
          <a:avLst/>
        </a:prstGeom>
        <a:solidFill>
          <a:schemeClr val="accent2">
            <a:tint val="40000"/>
            <a:alpha val="90000"/>
            <a:hueOff val="699602"/>
            <a:satOff val="10600"/>
            <a:lumOff val="9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99602"/>
              <a:satOff val="10600"/>
              <a:lumOff val="9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noProof="0" dirty="0" smtClean="0">
              <a:latin typeface="Calibri" charset="0"/>
              <a:ea typeface="Calibri" charset="0"/>
              <a:cs typeface="Calibri" charset="0"/>
            </a:rPr>
            <a:t>В папке содержится вся стилистика сайта, оформление каждой страницы</a:t>
          </a:r>
          <a:endParaRPr lang="ru-RU" sz="20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2210812" y="1339261"/>
        <a:ext cx="2087524" cy="2743570"/>
      </dsp:txXfrm>
    </dsp:sp>
    <dsp:sp modelId="{6B33ABE5-CEF1-4B39-82C3-F1FC644C0A8F}">
      <dsp:nvSpPr>
        <dsp:cNvPr id="0" name=""/>
        <dsp:cNvSpPr/>
      </dsp:nvSpPr>
      <dsp:spPr>
        <a:xfrm>
          <a:off x="4406125" y="713004"/>
          <a:ext cx="2087524" cy="626257"/>
        </a:xfrm>
        <a:prstGeom prst="rect">
          <a:avLst/>
        </a:prstGeom>
        <a:solidFill>
          <a:schemeClr val="accent2">
            <a:hueOff val="938015"/>
            <a:satOff val="17090"/>
            <a:lumOff val="3726"/>
            <a:alphaOff val="0"/>
          </a:schemeClr>
        </a:solidFill>
        <a:ln w="12700" cap="flat" cmpd="sng" algn="ctr">
          <a:solidFill>
            <a:schemeClr val="accent2">
              <a:hueOff val="938015"/>
              <a:satOff val="17090"/>
              <a:lumOff val="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961" tIns="164961" rIns="164961" bIns="164961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noProof="0" dirty="0" smtClean="0">
              <a:latin typeface="+mj-lt"/>
              <a:ea typeface="Calibri" charset="0"/>
              <a:cs typeface="Calibri" charset="0"/>
            </a:rPr>
            <a:t>JS</a:t>
          </a:r>
          <a:endParaRPr lang="ru-RU" sz="2100" b="1" kern="1200" noProof="0" dirty="0">
            <a:latin typeface="+mj-lt"/>
            <a:ea typeface="Calibri" charset="0"/>
            <a:cs typeface="Calibri" charset="0"/>
          </a:endParaRPr>
        </a:p>
      </dsp:txBody>
      <dsp:txXfrm>
        <a:off x="4406125" y="713004"/>
        <a:ext cx="2087524" cy="626257"/>
      </dsp:txXfrm>
    </dsp:sp>
    <dsp:sp modelId="{D49AD3F7-B2B6-4709-A43B-C22DEB981B39}">
      <dsp:nvSpPr>
        <dsp:cNvPr id="0" name=""/>
        <dsp:cNvSpPr/>
      </dsp:nvSpPr>
      <dsp:spPr>
        <a:xfrm>
          <a:off x="4406125" y="1339261"/>
          <a:ext cx="2087524" cy="2743570"/>
        </a:xfrm>
        <a:prstGeom prst="rect">
          <a:avLst/>
        </a:prstGeom>
        <a:solidFill>
          <a:schemeClr val="accent2">
            <a:tint val="40000"/>
            <a:alpha val="90000"/>
            <a:hueOff val="1399204"/>
            <a:satOff val="21201"/>
            <a:lumOff val="19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99204"/>
              <a:satOff val="21201"/>
              <a:lumOff val="1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noProof="0" dirty="0" smtClean="0"/>
            <a:t>Содержится «интерактивный» функционал сайта</a:t>
          </a:r>
          <a:endParaRPr lang="ru-RU" sz="20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4406125" y="1339261"/>
        <a:ext cx="2087524" cy="2743570"/>
      </dsp:txXfrm>
    </dsp:sp>
    <dsp:sp modelId="{4AE355A7-3A54-47B1-8CB5-F35120F77B1B}">
      <dsp:nvSpPr>
        <dsp:cNvPr id="0" name=""/>
        <dsp:cNvSpPr/>
      </dsp:nvSpPr>
      <dsp:spPr>
        <a:xfrm>
          <a:off x="6601438" y="713004"/>
          <a:ext cx="2087524" cy="626257"/>
        </a:xfrm>
        <a:prstGeom prst="rect">
          <a:avLst/>
        </a:prstGeom>
        <a:solidFill>
          <a:schemeClr val="accent2">
            <a:hueOff val="1407023"/>
            <a:satOff val="25635"/>
            <a:lumOff val="5589"/>
            <a:alphaOff val="0"/>
          </a:schemeClr>
        </a:solidFill>
        <a:ln w="12700" cap="flat" cmpd="sng" algn="ctr">
          <a:solidFill>
            <a:schemeClr val="accent2">
              <a:hueOff val="1407023"/>
              <a:satOff val="25635"/>
              <a:lumOff val="5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961" tIns="164961" rIns="164961" bIns="164961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noProof="0" dirty="0" smtClean="0">
              <a:latin typeface="+mj-lt"/>
              <a:ea typeface="Calibri" charset="0"/>
              <a:cs typeface="Calibri" charset="0"/>
            </a:rPr>
            <a:t>Images</a:t>
          </a:r>
          <a:endParaRPr lang="ru-RU" sz="2100" b="1" kern="1200" noProof="0" dirty="0">
            <a:latin typeface="+mj-lt"/>
            <a:ea typeface="Calibri" charset="0"/>
            <a:cs typeface="Calibri" charset="0"/>
          </a:endParaRPr>
        </a:p>
      </dsp:txBody>
      <dsp:txXfrm>
        <a:off x="6601438" y="713004"/>
        <a:ext cx="2087524" cy="626257"/>
      </dsp:txXfrm>
    </dsp:sp>
    <dsp:sp modelId="{C0A30CE6-D937-498A-8D1C-AB49CDB4AE52}">
      <dsp:nvSpPr>
        <dsp:cNvPr id="0" name=""/>
        <dsp:cNvSpPr/>
      </dsp:nvSpPr>
      <dsp:spPr>
        <a:xfrm>
          <a:off x="6601438" y="1339261"/>
          <a:ext cx="2087524" cy="2743570"/>
        </a:xfrm>
        <a:prstGeom prst="rect">
          <a:avLst/>
        </a:prstGeom>
        <a:solidFill>
          <a:schemeClr val="accent2">
            <a:tint val="40000"/>
            <a:alpha val="90000"/>
            <a:hueOff val="2098805"/>
            <a:satOff val="31801"/>
            <a:lumOff val="286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98805"/>
              <a:satOff val="31801"/>
              <a:lumOff val="28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noProof="0" dirty="0" smtClean="0"/>
            <a:t>Содержи изображения иконки сайта и основного фона</a:t>
          </a:r>
          <a:endParaRPr lang="ru-RU" sz="20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6601438" y="1339261"/>
        <a:ext cx="2087524" cy="2743570"/>
      </dsp:txXfrm>
    </dsp:sp>
    <dsp:sp modelId="{1D3D5FCC-5789-4468-99A6-5D6A676B6013}">
      <dsp:nvSpPr>
        <dsp:cNvPr id="0" name=""/>
        <dsp:cNvSpPr/>
      </dsp:nvSpPr>
      <dsp:spPr>
        <a:xfrm>
          <a:off x="8796751" y="713004"/>
          <a:ext cx="2087524" cy="626257"/>
        </a:xfrm>
        <a:prstGeom prst="rect">
          <a:avLst/>
        </a:prstGeom>
        <a:solidFill>
          <a:schemeClr val="accent2">
            <a:hueOff val="1876031"/>
            <a:satOff val="34180"/>
            <a:lumOff val="7452"/>
            <a:alphaOff val="0"/>
          </a:schemeClr>
        </a:solidFill>
        <a:ln w="12700" cap="flat" cmpd="sng" algn="ctr">
          <a:solidFill>
            <a:schemeClr val="accent2">
              <a:hueOff val="1876031"/>
              <a:satOff val="34180"/>
              <a:lumOff val="7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961" tIns="164961" rIns="164961" bIns="164961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noProof="0" dirty="0" smtClean="0">
              <a:latin typeface="+mj-lt"/>
              <a:ea typeface="Calibri" charset="0"/>
              <a:cs typeface="Calibri" charset="0"/>
            </a:rPr>
            <a:t>Data</a:t>
          </a:r>
          <a:endParaRPr lang="ru-RU" sz="2100" b="1" kern="1200" noProof="0" dirty="0">
            <a:latin typeface="+mj-lt"/>
            <a:ea typeface="Calibri" charset="0"/>
            <a:cs typeface="Calibri" charset="0"/>
          </a:endParaRPr>
        </a:p>
      </dsp:txBody>
      <dsp:txXfrm>
        <a:off x="8796751" y="713004"/>
        <a:ext cx="2087524" cy="626257"/>
      </dsp:txXfrm>
    </dsp:sp>
    <dsp:sp modelId="{44C7D37A-568B-4A53-88BE-8330DEF7D4A3}">
      <dsp:nvSpPr>
        <dsp:cNvPr id="0" name=""/>
        <dsp:cNvSpPr/>
      </dsp:nvSpPr>
      <dsp:spPr>
        <a:xfrm>
          <a:off x="8796751" y="1339261"/>
          <a:ext cx="2087524" cy="2743570"/>
        </a:xfrm>
        <a:prstGeom prst="rect">
          <a:avLst/>
        </a:prstGeom>
        <a:solidFill>
          <a:schemeClr val="accent2">
            <a:tint val="40000"/>
            <a:alpha val="90000"/>
            <a:hueOff val="2798407"/>
            <a:satOff val="42402"/>
            <a:lumOff val="382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798407"/>
              <a:satOff val="42402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noProof="0" dirty="0" smtClean="0">
              <a:latin typeface="Calibri" charset="0"/>
              <a:ea typeface="Calibri" charset="0"/>
              <a:cs typeface="Calibri" charset="0"/>
            </a:rPr>
            <a:t>Содержит </a:t>
          </a:r>
          <a:r>
            <a:rPr lang="en-US" sz="2000" kern="1200" noProof="0" dirty="0" smtClean="0">
              <a:latin typeface="Calibri" charset="0"/>
              <a:ea typeface="Calibri" charset="0"/>
              <a:cs typeface="Calibri" charset="0"/>
            </a:rPr>
            <a:t>html </a:t>
          </a:r>
          <a:r>
            <a:rPr lang="ru-RU" sz="2000" kern="1200" noProof="0" dirty="0" smtClean="0">
              <a:latin typeface="Calibri" charset="0"/>
              <a:ea typeface="Calibri" charset="0"/>
              <a:cs typeface="Calibri" charset="0"/>
            </a:rPr>
            <a:t>страницы кода сайта</a:t>
          </a:r>
          <a:endParaRPr lang="ru-RU" sz="2000" kern="1200" noProof="0" dirty="0">
            <a:latin typeface="Calibri" charset="0"/>
            <a:ea typeface="Calibri" charset="0"/>
            <a:cs typeface="Calibri" charset="0"/>
          </a:endParaRPr>
        </a:p>
      </dsp:txBody>
      <dsp:txXfrm>
        <a:off x="8796751" y="1339261"/>
        <a:ext cx="2087524" cy="2743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Горизонтальный список действий"/>
  <dgm:desc val="Используется для отображения непоследовательных или сгруппированных списков данных. Хорошо работает с большими объемами текста. Весь текст выделен равномерно, и направления не подразумевается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63113C-2911-4B2D-BE65-94B447F6930F}" type="datetime1">
              <a:rPr lang="ru-RU" smtClean="0"/>
              <a:t>02.06.2025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1630A34-CF5D-4178-A683-B74A92F4B21C}" type="datetime1">
              <a:rPr lang="ru-RU" noProof="0" smtClean="0"/>
              <a:t>02.06.2025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33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351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885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3964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1893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7377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.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Текст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0" name="Текст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Нижний колонтитул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>
              <a:solidFill>
                <a:srgbClr val="FFFFFF"/>
              </a:solidFill>
            </a:endParaRP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4" name="Текст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244D815C-8BF3-4ECF-A945-A2A7C2983AF9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>
              <a:solidFill>
                <a:srgbClr val="FFFFFF"/>
              </a:solidFill>
            </a:endParaRP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Заголовок презентации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20ГГ</a:t>
            </a:r>
            <a:endParaRPr lang="ru-RU">
              <a:solidFill>
                <a:prstClr val="black"/>
              </a:solidFill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CD6D940D-6D44-4DF9-9322-B4B11F7EDCD0}" type="slidenum">
              <a:rPr lang="ru-RU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sz="6000" noProof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Рисунок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текст</a:t>
            </a: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/>
              <a:t>Заголовок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текст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/>
              <a:t>Заголовок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endParaRPr lang="ru-RU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endParaRPr lang="ru-RU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Нижний колонтитул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ru-RU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Заголовок презентации</a:t>
            </a:r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US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20ГГ</a:t>
            </a:r>
            <a:endParaRPr lang="ru-RU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ru-RU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ru-RU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43D59024-D21F-46A9-B65B-C9166E4E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083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1" name="Рисунок 23">
            <a:extLst>
              <a:ext uri="{FF2B5EF4-FFF2-40B4-BE49-F238E27FC236}">
                <a16:creationId xmlns:a16="http://schemas.microsoft.com/office/drawing/2014/main" id="{C929A99D-6C0C-468B-854A-FF1CC9126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0384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2" name="Рисунок 23">
            <a:extLst>
              <a:ext uri="{FF2B5EF4-FFF2-40B4-BE49-F238E27FC236}">
                <a16:creationId xmlns:a16="http://schemas.microsoft.com/office/drawing/2014/main" id="{60F12D74-CCEB-4CE6-A979-072265047F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685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3" name="Рисунок 23">
            <a:extLst>
              <a:ext uri="{FF2B5EF4-FFF2-40B4-BE49-F238E27FC236}">
                <a16:creationId xmlns:a16="http://schemas.microsoft.com/office/drawing/2014/main" id="{6A481ED4-1444-4E48-A31E-B2624CF53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0228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1FCF4CD5-BF81-4AEB-BE4A-D07274F66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6083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68146790-CD56-4671-AD13-89B30FAF55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6083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305877BA-4DF5-499D-9288-3956FC9B1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84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22E6E064-1B6D-455F-98A9-1A851E3FE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0384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76F0A93D-9B44-4CF6-87AF-4B5200AF2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685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550B9205-0F01-47B9-9C79-42EB1E22C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685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8FC1F3E1-C69F-4835-A5CD-929BD175A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0228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1" name="Текст 28">
            <a:extLst>
              <a:ext uri="{FF2B5EF4-FFF2-40B4-BE49-F238E27FC236}">
                <a16:creationId xmlns:a16="http://schemas.microsoft.com/office/drawing/2014/main" id="{457972FF-3484-4C00-A636-0F208F816C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228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8736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20ГГ</a:t>
            </a:r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/>
              <a:t>Заголовок презентации</a:t>
            </a:r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D4885A8-DDA8-4FCF-AB25-DA8F78EC7557}" type="slidenum">
              <a:rPr lang="ru-RU" smtClean="0"/>
              <a:pPr/>
              <a:t>‹#›</a:t>
            </a:fld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8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F67E000-DFC6-4143-98EB-F2F1744E79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679" y="742277"/>
            <a:ext cx="3925634" cy="3910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spc="-4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DET</a:t>
            </a:r>
            <a:br>
              <a:rPr lang="en-US" sz="5400" b="1" kern="1200" spc="-4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 spc="-4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AUTO</a:t>
            </a: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678" y="4652681"/>
            <a:ext cx="3925634" cy="1290919"/>
          </a:xfr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1"/>
                </a:solidFill>
                <a:latin typeface="+mn-lt"/>
                <a:cs typeface="+mn-cs"/>
              </a:rPr>
              <a:t>Выполнила:</a:t>
            </a:r>
          </a:p>
          <a:p>
            <a:pPr>
              <a:lnSpc>
                <a:spcPct val="100000"/>
              </a:lnSpc>
            </a:pPr>
            <a:r>
              <a:rPr lang="ru-RU" dirty="0" err="1">
                <a:solidFill>
                  <a:schemeClr val="accent1"/>
                </a:solidFill>
                <a:latin typeface="+mn-lt"/>
                <a:cs typeface="+mn-cs"/>
              </a:rPr>
              <a:t>Зоркальцева</a:t>
            </a:r>
            <a:r>
              <a:rPr lang="ru-RU" dirty="0">
                <a:solidFill>
                  <a:schemeClr val="accent1"/>
                </a:solidFill>
                <a:latin typeface="+mn-lt"/>
                <a:cs typeface="+mn-cs"/>
              </a:rPr>
              <a:t> </a:t>
            </a:r>
            <a:r>
              <a:rPr lang="ru-RU" dirty="0" smtClean="0">
                <a:solidFill>
                  <a:schemeClr val="accent1"/>
                </a:solidFill>
                <a:latin typeface="+mn-lt"/>
                <a:cs typeface="+mn-cs"/>
              </a:rPr>
              <a:t>Т.</a:t>
            </a:r>
            <a:r>
              <a:rPr lang="en-US" dirty="0" smtClean="0">
                <a:solidFill>
                  <a:schemeClr val="accent1"/>
                </a:solidFill>
                <a:latin typeface="+mn-lt"/>
                <a:cs typeface="+mn-cs"/>
              </a:rPr>
              <a:t>C.</a:t>
            </a:r>
            <a:endParaRPr lang="ru-RU" dirty="0">
              <a:solidFill>
                <a:schemeClr val="accent1"/>
              </a:solidFill>
              <a:latin typeface="+mn-lt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ru-RU" b="1" kern="1200" spc="-2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Гр. 02172-ДБ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/>
                </a:solidFill>
              </a:rPr>
              <a:t>z</a:t>
            </a:r>
            <a:r>
              <a:rPr lang="en-US" dirty="0" smtClean="0">
                <a:solidFill>
                  <a:schemeClr val="accent6"/>
                </a:solidFill>
              </a:rPr>
              <a:t>orkaltseua.github.io</a:t>
            </a:r>
            <a:endParaRPr lang="en-US" b="1" kern="1200" spc="-20" baseline="0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pic>
        <p:nvPicPr>
          <p:cNvPr id="6" name="Рисунок 5" descr="Изображение выглядит как Наземный транспорт, транспортное средство, машина, Автомобильное освещ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0F4A63D-8C96-2E17-1A29-03295BCB5C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874" r="30013" b="-1"/>
          <a:stretch>
            <a:fillRect/>
          </a:stretch>
        </p:blipFill>
        <p:spPr>
          <a:xfrm>
            <a:off x="5067300" y="-1"/>
            <a:ext cx="71247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/>
          <a:lstStyle/>
          <a:p>
            <a:pPr rtl="0"/>
            <a:r>
              <a:rPr lang="ru-RU" dirty="0" smtClean="0"/>
              <a:t>О сайте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8369" y="3189569"/>
            <a:ext cx="7279341" cy="3531906"/>
          </a:xfrm>
        </p:spPr>
        <p:txBody>
          <a:bodyPr rtlCol="0">
            <a:noAutofit/>
          </a:bodyPr>
          <a:lstStyle/>
          <a:p>
            <a:r>
              <a:rPr lang="ru-RU" sz="1800" b="1" dirty="0"/>
              <a:t>Цель </a:t>
            </a:r>
            <a:r>
              <a:rPr lang="ru-RU" sz="1800" b="1" dirty="0" smtClean="0"/>
              <a:t>проекта</a:t>
            </a:r>
          </a:p>
          <a:p>
            <a:r>
              <a:rPr lang="ru-RU" sz="1800" dirty="0" smtClean="0"/>
              <a:t>Разработка </a:t>
            </a:r>
            <a:r>
              <a:rPr lang="ru-RU" sz="1800" dirty="0"/>
              <a:t>персонального веб-сайта для демонстрации </a:t>
            </a:r>
            <a:r>
              <a:rPr lang="ru-RU" sz="1800" dirty="0" smtClean="0"/>
              <a:t>спектра предоставляемых услуг. </a:t>
            </a:r>
            <a:r>
              <a:rPr lang="ru-RU" sz="1800" dirty="0"/>
              <a:t>Сайт выполняет роль цифровой визитки и может использоваться для привлечения клиентов или работодателей</a:t>
            </a:r>
            <a:r>
              <a:rPr lang="ru-RU" sz="1800" dirty="0" smtClean="0"/>
              <a:t>.</a:t>
            </a:r>
          </a:p>
          <a:p>
            <a:r>
              <a:rPr lang="ru-RU" b="1" dirty="0" smtClean="0"/>
              <a:t>Целевая аудитория</a:t>
            </a:r>
          </a:p>
          <a:p>
            <a:r>
              <a:rPr lang="ru-RU" sz="1800" dirty="0" smtClean="0"/>
              <a:t>Сайт, предлагающий услуги </a:t>
            </a:r>
            <a:r>
              <a:rPr lang="ru-RU" sz="1800" b="1" dirty="0" err="1" smtClean="0"/>
              <a:t>автодетейлинга</a:t>
            </a:r>
            <a:r>
              <a:rPr lang="ru-RU" sz="1800" dirty="0" smtClean="0"/>
              <a:t> (профессионального ухода за автомобилем), ориентирован на владельцев транспортных средств, которые ценят безупречный внешний вид и длительную сохранность своего авто.</a:t>
            </a:r>
            <a:endParaRPr lang="ru-RU" sz="1800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ru-RU" smtClean="0"/>
              <a:pPr lvl="0"/>
              <a:t>2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6931" t="14242" r="52351" b="5707"/>
          <a:stretch/>
        </p:blipFill>
        <p:spPr>
          <a:xfrm>
            <a:off x="10503647" y="75452"/>
            <a:ext cx="1344706" cy="2922495"/>
          </a:xfrm>
          <a:prstGeom prst="rect">
            <a:avLst/>
          </a:prstGeom>
        </p:spPr>
      </p:pic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350" t="7844" r="-203" b="3921"/>
          <a:stretch/>
        </p:blipFill>
        <p:spPr>
          <a:xfrm>
            <a:off x="4078942" y="23906"/>
            <a:ext cx="6087035" cy="30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/>
          <a:p>
            <a:pPr rtl="0"/>
            <a:r>
              <a:rPr lang="ru-RU" dirty="0" smtClean="0"/>
              <a:t>О структуре сайта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9" name="Объект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 fontScale="70000" lnSpcReduction="20000"/>
          </a:bodyPr>
          <a:lstStyle/>
          <a:p>
            <a:r>
              <a:rPr lang="ru-RU" b="1" dirty="0" smtClean="0"/>
              <a:t>Главная </a:t>
            </a:r>
            <a:r>
              <a:rPr lang="ru-RU" b="1" dirty="0"/>
              <a:t>страница</a:t>
            </a:r>
            <a:r>
              <a:rPr lang="ru-RU" dirty="0"/>
              <a:t> – краткое представление автора и его деятельности.</a:t>
            </a:r>
          </a:p>
          <a:p>
            <a:r>
              <a:rPr lang="ru-RU" b="1" dirty="0"/>
              <a:t>О нас </a:t>
            </a:r>
            <a:r>
              <a:rPr lang="ru-RU" dirty="0"/>
              <a:t>– описание сайта компании </a:t>
            </a:r>
            <a:r>
              <a:rPr lang="en-US" dirty="0"/>
              <a:t>DET AUTO</a:t>
            </a:r>
            <a:endParaRPr lang="ru-RU" dirty="0"/>
          </a:p>
          <a:p>
            <a:r>
              <a:rPr lang="ru-RU" b="1" dirty="0"/>
              <a:t>Услуги</a:t>
            </a:r>
            <a:r>
              <a:rPr lang="en-US" b="1" dirty="0"/>
              <a:t> </a:t>
            </a:r>
            <a:r>
              <a:rPr lang="ru-RU" dirty="0"/>
              <a:t>– перечень предлагаемых услуг с ценами и описанием.</a:t>
            </a:r>
          </a:p>
          <a:p>
            <a:r>
              <a:rPr lang="ru-RU" b="1" dirty="0"/>
              <a:t>Калькулятор </a:t>
            </a:r>
            <a:r>
              <a:rPr lang="ru-RU" dirty="0"/>
              <a:t>– возможность расчёта предварительной стоимости</a:t>
            </a:r>
          </a:p>
          <a:p>
            <a:r>
              <a:rPr lang="ru-RU" b="1" dirty="0"/>
              <a:t>Контакты</a:t>
            </a:r>
            <a:r>
              <a:rPr lang="ru-RU" dirty="0"/>
              <a:t> – способы связи с компанией. </a:t>
            </a:r>
          </a:p>
          <a:p>
            <a:r>
              <a:rPr lang="ru-RU" b="1" dirty="0"/>
              <a:t>Отзывы – </a:t>
            </a:r>
            <a:r>
              <a:rPr lang="ru-RU" dirty="0"/>
              <a:t>возможно оставить отзыв о проделанной работе.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ru-RU" smtClean="0"/>
              <a:pPr lvl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486" r="2248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330F6403-11BB-440A-81D1-11DAFA7A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9" y="194783"/>
            <a:ext cx="10022841" cy="760892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Структура организации</a:t>
            </a:r>
            <a:endParaRPr lang="ru-RU" dirty="0"/>
          </a:p>
        </p:txBody>
      </p:sp>
      <p:graphicFrame>
        <p:nvGraphicFramePr>
          <p:cNvPr id="20" name="Объект 3">
            <a:extLst>
              <a:ext uri="{FF2B5EF4-FFF2-40B4-BE49-F238E27FC236}">
                <a16:creationId xmlns:a16="http://schemas.microsoft.com/office/drawing/2014/main" id="{76386ECC-44D1-4D37-AF78-36503EACC8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65314891"/>
              </p:ext>
            </p:extLst>
          </p:nvPr>
        </p:nvGraphicFramePr>
        <p:xfrm>
          <a:off x="646113" y="1560512"/>
          <a:ext cx="10899775" cy="4795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33C4C9-9778-4A59-9001-6EC6F523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ru-RU" smtClean="0"/>
              <a:pPr lvl="0" rtl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14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>
            <a:extLst>
              <a:ext uri="{FF2B5EF4-FFF2-40B4-BE49-F238E27FC236}">
                <a16:creationId xmlns:a16="http://schemas.microsoft.com/office/drawing/2014/main" id="{28E6A4D9-12A1-4CD4-99EA-5C5ECDE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/>
          <a:p>
            <a:pPr rtl="0"/>
            <a:r>
              <a:rPr lang="ru-RU" dirty="0" smtClean="0"/>
              <a:t>Успехи</a:t>
            </a:r>
            <a:br>
              <a:rPr lang="ru-RU" dirty="0" smtClean="0"/>
            </a:br>
            <a:r>
              <a:rPr lang="ru-RU" dirty="0" smtClean="0"/>
              <a:t>проекта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B248E8-80F2-482E-B0AF-EE7EBC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ru-RU" smtClean="0"/>
              <a:pPr lvl="0" rtl="0"/>
              <a:t>5</a:t>
            </a:fld>
            <a:endParaRPr lang="ru-RU"/>
          </a:p>
        </p:txBody>
      </p:sp>
      <p:sp>
        <p:nvSpPr>
          <p:cNvPr id="2" name="Объект 1"/>
          <p:cNvSpPr>
            <a:spLocks noGrp="1"/>
          </p:cNvSpPr>
          <p:nvPr>
            <p:ph sz="quarter" idx="14"/>
          </p:nvPr>
        </p:nvSpPr>
        <p:spPr>
          <a:xfrm>
            <a:off x="3098595" y="403787"/>
            <a:ext cx="4306253" cy="5952563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Реализация </a:t>
            </a:r>
            <a:r>
              <a:rPr lang="en-US" dirty="0" smtClean="0"/>
              <a:t>DOM</a:t>
            </a:r>
          </a:p>
          <a:p>
            <a:pPr marL="0" indent="0">
              <a:buNone/>
            </a:pPr>
            <a:r>
              <a:rPr lang="ru-RU" dirty="0" smtClean="0"/>
              <a:t>Генерация карточек отзывов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Отправка и сохранение форм</a:t>
            </a:r>
          </a:p>
          <a:p>
            <a:r>
              <a:rPr lang="ru-RU" dirty="0" smtClean="0"/>
              <a:t>Реализация калькулятора услуг</a:t>
            </a:r>
            <a:endParaRPr lang="en-US" dirty="0" smtClean="0"/>
          </a:p>
          <a:p>
            <a:r>
              <a:rPr lang="ru-RU" dirty="0" smtClean="0"/>
              <a:t>Реализация трёх </a:t>
            </a:r>
            <a:r>
              <a:rPr lang="en-US" dirty="0" smtClean="0"/>
              <a:t>JS-</a:t>
            </a:r>
            <a:r>
              <a:rPr lang="ru-RU" dirty="0" smtClean="0"/>
              <a:t>приложений </a:t>
            </a:r>
          </a:p>
          <a:p>
            <a:r>
              <a:rPr lang="ru-RU" dirty="0" smtClean="0"/>
              <a:t>Карточки отзывов</a:t>
            </a:r>
          </a:p>
          <a:p>
            <a:r>
              <a:rPr lang="ru-RU" dirty="0" smtClean="0"/>
              <a:t>переключение тем</a:t>
            </a:r>
          </a:p>
          <a:p>
            <a:r>
              <a:rPr lang="ru-RU" dirty="0" smtClean="0"/>
              <a:t>очистка контейнера</a:t>
            </a:r>
          </a:p>
          <a:p>
            <a:r>
              <a:rPr lang="ru-RU" dirty="0" smtClean="0"/>
              <a:t>проверка на заполняемость полей</a:t>
            </a:r>
          </a:p>
          <a:p>
            <a:r>
              <a:rPr lang="ru-RU" dirty="0" smtClean="0"/>
              <a:t>сохранение в </a:t>
            </a:r>
            <a:r>
              <a:rPr lang="en-US" dirty="0" smtClean="0"/>
              <a:t>local storage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199" t="10795" r="151" b="4255"/>
          <a:stretch/>
        </p:blipFill>
        <p:spPr>
          <a:xfrm>
            <a:off x="7446713" y="0"/>
            <a:ext cx="4745287" cy="22664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11122" r="311" b="3745"/>
          <a:stretch/>
        </p:blipFill>
        <p:spPr>
          <a:xfrm>
            <a:off x="7446713" y="2283015"/>
            <a:ext cx="4745287" cy="22794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-1" t="11198" r="221" b="3614"/>
          <a:stretch/>
        </p:blipFill>
        <p:spPr>
          <a:xfrm>
            <a:off x="7446711" y="4579108"/>
            <a:ext cx="4745288" cy="2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>
            <a:extLst>
              <a:ext uri="{FF2B5EF4-FFF2-40B4-BE49-F238E27FC236}">
                <a16:creationId xmlns:a16="http://schemas.microsoft.com/office/drawing/2014/main" id="{28E6A4D9-12A1-4CD4-99EA-5C5ECDE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996950"/>
            <a:ext cx="2474166" cy="4946650"/>
          </a:xfrm>
        </p:spPr>
        <p:txBody>
          <a:bodyPr rtlCol="0"/>
          <a:lstStyle/>
          <a:p>
            <a:pPr rtl="0"/>
            <a:r>
              <a:rPr lang="ru-RU" dirty="0" smtClean="0"/>
              <a:t>Неудачи</a:t>
            </a:r>
            <a:br>
              <a:rPr lang="ru-RU" dirty="0" smtClean="0"/>
            </a:br>
            <a:r>
              <a:rPr lang="ru-RU" dirty="0" smtClean="0"/>
              <a:t>проекта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B248E8-80F2-482E-B0AF-EE7EBC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ru-RU" smtClean="0"/>
              <a:pPr lvl="0" rtl="0"/>
              <a:t>6</a:t>
            </a:fld>
            <a:endParaRPr lang="ru-RU"/>
          </a:p>
        </p:txBody>
      </p:sp>
      <p:sp>
        <p:nvSpPr>
          <p:cNvPr id="2" name="Объект 1"/>
          <p:cNvSpPr>
            <a:spLocks noGrp="1"/>
          </p:cNvSpPr>
          <p:nvPr>
            <p:ph sz="quarter" idx="14"/>
          </p:nvPr>
        </p:nvSpPr>
        <p:spPr>
          <a:xfrm>
            <a:off x="3494368" y="1776880"/>
            <a:ext cx="8367713" cy="3539191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Нет сортировки отзывов по датам</a:t>
            </a:r>
          </a:p>
          <a:p>
            <a:r>
              <a:rPr lang="ru-RU" dirty="0" smtClean="0"/>
              <a:t>Отсутствует средний рейтинг по услугам</a:t>
            </a:r>
          </a:p>
          <a:p>
            <a:r>
              <a:rPr lang="ru-RU" dirty="0" smtClean="0"/>
              <a:t>Отсутствие асинхронных запросов</a:t>
            </a:r>
            <a:endParaRPr lang="en-US" dirty="0" smtClean="0"/>
          </a:p>
          <a:p>
            <a:r>
              <a:rPr lang="ru-RU" dirty="0" smtClean="0"/>
              <a:t>Не использовала сторонние библиотеки</a:t>
            </a:r>
          </a:p>
          <a:p>
            <a:r>
              <a:rPr lang="ru-RU" dirty="0" smtClean="0"/>
              <a:t>ООП: нет классов</a:t>
            </a:r>
          </a:p>
          <a:p>
            <a:r>
              <a:rPr lang="ru-RU" dirty="0" smtClean="0"/>
              <a:t>Отсутствие </a:t>
            </a:r>
            <a:r>
              <a:rPr lang="en-US" dirty="0" smtClean="0"/>
              <a:t>BEM</a:t>
            </a:r>
            <a:endParaRPr lang="ru-RU" dirty="0" smtClean="0"/>
          </a:p>
          <a:p>
            <a:r>
              <a:rPr lang="ru-RU" dirty="0" smtClean="0"/>
              <a:t>Плохое отображение мобильной версии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0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330F6403-11BB-440A-81D1-11DAFA7A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9" y="194783"/>
            <a:ext cx="10022841" cy="760892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Потенциал сайта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33C4C9-9778-4A59-9001-6EC6F523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ru-RU" smtClean="0"/>
              <a:pPr lvl="0" rtl="0"/>
              <a:t>7</a:t>
            </a:fld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sz="quarter" idx="14"/>
          </p:nvPr>
        </p:nvSpPr>
        <p:spPr>
          <a:xfrm>
            <a:off x="646112" y="1560513"/>
            <a:ext cx="8354453" cy="5010616"/>
          </a:xfrm>
        </p:spPr>
        <p:txBody>
          <a:bodyPr/>
          <a:lstStyle/>
          <a:p>
            <a:r>
              <a:rPr lang="ru-RU" dirty="0" smtClean="0"/>
              <a:t>Проработка мобильной версии сайта</a:t>
            </a:r>
          </a:p>
          <a:p>
            <a:r>
              <a:rPr lang="ru-RU" dirty="0" smtClean="0"/>
              <a:t>Создание личного кабинета клиентов</a:t>
            </a:r>
          </a:p>
          <a:p>
            <a:r>
              <a:rPr lang="ru-RU" dirty="0" smtClean="0"/>
              <a:t>Сортировка отзывов</a:t>
            </a:r>
          </a:p>
          <a:p>
            <a:r>
              <a:rPr lang="ru-RU" dirty="0" smtClean="0"/>
              <a:t>Более широкий спектр услуг</a:t>
            </a:r>
          </a:p>
          <a:p>
            <a:r>
              <a:rPr lang="ru-RU" dirty="0" smtClean="0"/>
              <a:t>Модификация до фото- и видео-отзывов</a:t>
            </a:r>
          </a:p>
          <a:p>
            <a:r>
              <a:rPr lang="ru-RU" dirty="0" smtClean="0"/>
              <a:t>Сайт, отображающий актуальность услуг по филиалам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4796853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D1F2201-AEB8-4954-A8CB-3AC4242CC7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9152A6-D9F2-46C7-B217-D613495E7A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A742F3-D2BE-4CC5-9066-2DB838FE2FFD}">
  <ds:schemaRefs>
    <ds:schemaRef ds:uri="230e9df3-be65-4c73-a93b-d1236ebd677e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16c05727-aa75-4e4a-9b5f-8a80a1165891"/>
    <ds:schemaRef ds:uri="71af3243-3dd4-4a8d-8c0d-dd76da1f02a5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</Words>
  <Application>Microsoft Office PowerPoint</Application>
  <PresentationFormat>Широкоэкранный</PresentationFormat>
  <Paragraphs>68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ColorBlockVTI</vt:lpstr>
      <vt:lpstr>DET AUTO</vt:lpstr>
      <vt:lpstr>О сайте</vt:lpstr>
      <vt:lpstr>О структуре сайта</vt:lpstr>
      <vt:lpstr>Структура организации</vt:lpstr>
      <vt:lpstr>Успехи проекта</vt:lpstr>
      <vt:lpstr>Неудачи проекта</vt:lpstr>
      <vt:lpstr>Потенциал сайта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2021-05-05T19:03:05Z</dcterms:created>
  <dcterms:modified xsi:type="dcterms:W3CDTF">2025-06-02T03:57:17Z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